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 id="2147483775" r:id="rId9"/>
    <p:sldMasterId id="2147483789" r:id="rId10"/>
  </p:sldMasterIdLst>
  <p:notesMasterIdLst>
    <p:notesMasterId r:id="rId27"/>
  </p:notesMasterIdLst>
  <p:sldIdLst>
    <p:sldId id="1598" r:id="rId11"/>
    <p:sldId id="291" r:id="rId12"/>
    <p:sldId id="1553" r:id="rId13"/>
    <p:sldId id="1593" r:id="rId14"/>
    <p:sldId id="1594" r:id="rId15"/>
    <p:sldId id="1614" r:id="rId16"/>
    <p:sldId id="1554" r:id="rId17"/>
    <p:sldId id="1615" r:id="rId18"/>
    <p:sldId id="1555" r:id="rId19"/>
    <p:sldId id="1564" r:id="rId20"/>
    <p:sldId id="1556" r:id="rId21"/>
    <p:sldId id="1557" r:id="rId22"/>
    <p:sldId id="1617" r:id="rId23"/>
    <p:sldId id="1600" r:id="rId24"/>
    <p:sldId id="1536" r:id="rId25"/>
    <p:sldId id="16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26728-4B86-4966-9C1B-FDE2B13DF624}">
          <p14:sldIdLst>
            <p14:sldId id="1598"/>
            <p14:sldId id="291"/>
            <p14:sldId id="1553"/>
            <p14:sldId id="1593"/>
            <p14:sldId id="1594"/>
            <p14:sldId id="1614"/>
            <p14:sldId id="1554"/>
            <p14:sldId id="1615"/>
            <p14:sldId id="1555"/>
            <p14:sldId id="1564"/>
            <p14:sldId id="1556"/>
            <p14:sldId id="1557"/>
            <p14:sldId id="1617"/>
            <p14:sldId id="1600"/>
            <p14:sldId id="1536"/>
          </p14:sldIdLst>
        </p14:section>
        <p14:section name="Closing" id="{ED3D9EBA-5667-4F82-A18A-D6925A699660}">
          <p14:sldIdLst>
            <p14:sldId id="16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23" autoAdjust="0"/>
  </p:normalViewPr>
  <p:slideViewPr>
    <p:cSldViewPr snapToGrid="0">
      <p:cViewPr varScale="1">
        <p:scale>
          <a:sx n="72" d="100"/>
          <a:sy n="72" d="100"/>
        </p:scale>
        <p:origin x="978" y="33"/>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16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dirty="0"/>
          </a:p>
        </p:txBody>
      </p:sp>
    </p:spTree>
    <p:extLst>
      <p:ext uri="{BB962C8B-B14F-4D97-AF65-F5344CB8AC3E}">
        <p14:creationId xmlns:p14="http://schemas.microsoft.com/office/powerpoint/2010/main" val="244870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107810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0981690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5848862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543395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720715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6/28/2018</a:t>
            </a:fld>
            <a:endParaRPr lang="en-US" dirty="0"/>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dirty="0"/>
          </a:p>
        </p:txBody>
      </p:sp>
    </p:spTree>
    <p:extLst>
      <p:ext uri="{BB962C8B-B14F-4D97-AF65-F5344CB8AC3E}">
        <p14:creationId xmlns:p14="http://schemas.microsoft.com/office/powerpoint/2010/main" val="792797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28/06/2018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712761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8287990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604069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9038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88299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282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1.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6/28/2018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0.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ext uri="{D42A27DB-BD31-4B8C-83A1-F6EECF244321}">
                <p14:modId xmlns:p14="http://schemas.microsoft.com/office/powerpoint/2010/main" val="3981827679"/>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Proactive Messaging</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Form Flow</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Note any additional requirements</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4810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General Q&amp;A</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Feasibility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2821619022"/>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r>
                <a:rPr lang="en-GB" sz="3200" dirty="0"/>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User Properties</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r>
                <a:rPr lang="en-GB" sz="3200" dirty="0"/>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1342</TotalTime>
  <Words>2348</Words>
  <Application>Microsoft Office PowerPoint</Application>
  <PresentationFormat>Widescreen</PresentationFormat>
  <Paragraphs>277</Paragraphs>
  <Slides>16</Slides>
  <Notes>16</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Wingdings</vt:lpstr>
      <vt:lpstr>C+E Readiness Template</vt:lpstr>
      <vt:lpstr>5-50173_Microsoft_Ready_Light_Template</vt:lpstr>
      <vt:lpstr>5-50173_Microsoft_Ready_Dark_Template</vt:lpstr>
      <vt:lpstr>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127</cp:revision>
  <dcterms:modified xsi:type="dcterms:W3CDTF">2018-06-28T13:27:37Z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